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62" r:id="rId2"/>
    <p:sldId id="372" r:id="rId3"/>
    <p:sldId id="389" r:id="rId4"/>
    <p:sldId id="380" r:id="rId5"/>
    <p:sldId id="403" r:id="rId6"/>
    <p:sldId id="423" r:id="rId7"/>
    <p:sldId id="420" r:id="rId8"/>
    <p:sldId id="416" r:id="rId9"/>
    <p:sldId id="424" r:id="rId10"/>
    <p:sldId id="418" r:id="rId11"/>
    <p:sldId id="425" r:id="rId12"/>
    <p:sldId id="426" r:id="rId13"/>
    <p:sldId id="427" r:id="rId14"/>
    <p:sldId id="421" r:id="rId15"/>
    <p:sldId id="419" r:id="rId16"/>
    <p:sldId id="422" r:id="rId17"/>
    <p:sldId id="410" r:id="rId18"/>
    <p:sldId id="428" r:id="rId19"/>
    <p:sldId id="3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CF6C-D714-4A3C-A0FD-0762666291B2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3FC2-B9F0-41EF-8399-CB9386E31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numCol="2">
            <a:normAutofit/>
          </a:bodyPr>
          <a:lstStyle/>
          <a:p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Казахский национальный </a:t>
            </a:r>
            <a:b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 им. Аль-Фараби</a:t>
            </a:r>
            <a:br>
              <a:rPr lang="ru-RU" sz="1800"/>
            </a:b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</a:p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: </a:t>
            </a: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научных исследований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8D01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«Социальная педагогика и самопознание»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kk-K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9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КАК МЕТОД НАУЧНОГО ИССЛЕДОВАНИЯ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Магауова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А.С.-д.п.н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3800" y="476672"/>
            <a:ext cx="4140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>
                <a:latin typeface="+mj-lt"/>
              </a:rPr>
              <a:t>Әл-Фараби атындағы Қазақ ұлттық университеті</a:t>
            </a:r>
            <a:endParaRPr lang="ru-RU">
              <a:latin typeface="+mj-lt"/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3132138" y="6092825"/>
            <a:ext cx="331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000" b="1" dirty="0">
                <a:latin typeface="Constantia" pitchFamily="18" charset="0"/>
              </a:rPr>
              <a:t>Алматы, 2022</a:t>
            </a:r>
            <a:endParaRPr lang="ru-RU" sz="2000" b="1" dirty="0">
              <a:latin typeface="Constantia" pitchFamily="18" charset="0"/>
            </a:endParaRPr>
          </a:p>
        </p:txBody>
      </p:sp>
      <p:pic>
        <p:nvPicPr>
          <p:cNvPr id="9" name="Рисунок 8" descr="p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8185" y="0"/>
            <a:ext cx="1273855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800" dirty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моделирования как метода научного исследования:</a:t>
            </a:r>
            <a:br>
              <a:rPr lang="ru-RU" sz="2800" dirty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fontAlgn="t"/>
            <a:r>
              <a:rPr lang="ru-RU" sz="2400" dirty="0"/>
              <a:t>1. </a:t>
            </a:r>
            <a:r>
              <a:rPr lang="ru-RU" sz="2400" dirty="0">
                <a:solidFill>
                  <a:srgbClr val="C00000"/>
                </a:solidFill>
              </a:rPr>
              <a:t>Наглядности</a:t>
            </a:r>
            <a:r>
              <a:rPr lang="ru-RU" sz="2400" dirty="0"/>
              <a:t> - очевидная выразительность модели: конструктивная, знаковая, символическая, изобразительная, функциональная.</a:t>
            </a:r>
          </a:p>
          <a:p>
            <a:pPr fontAlgn="t"/>
            <a:r>
              <a:rPr lang="ru-RU" sz="2400" dirty="0"/>
              <a:t>2. </a:t>
            </a:r>
            <a:r>
              <a:rPr lang="ru-RU" sz="2400" i="1" dirty="0">
                <a:solidFill>
                  <a:srgbClr val="C00000"/>
                </a:solidFill>
              </a:rPr>
              <a:t>Определенности </a:t>
            </a:r>
            <a:r>
              <a:rPr lang="ru-RU" sz="2400" dirty="0"/>
              <a:t>- четкое выделение существенных сторон объекта изучения и несущественных.</a:t>
            </a:r>
          </a:p>
          <a:p>
            <a:pPr fontAlgn="t"/>
            <a:r>
              <a:rPr lang="ru-RU" sz="2400" dirty="0"/>
              <a:t>3. </a:t>
            </a:r>
            <a:r>
              <a:rPr lang="ru-RU" sz="2400" i="1" dirty="0">
                <a:solidFill>
                  <a:srgbClr val="C00000"/>
                </a:solidFill>
              </a:rPr>
              <a:t>Объективности </a:t>
            </a:r>
            <a:r>
              <a:rPr lang="ru-RU" sz="2400" dirty="0"/>
              <a:t>- независимость исследовательских выводов от личных убеждений исследователя.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18515-91D2-58A2-C3A6-4B3CD072A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Материальное моделирование</a:t>
            </a:r>
            <a:br>
              <a:rPr lang="ru-K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875F5B-EC4D-0607-4903-7206916DC34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Моделирование - метод изучения объектов на моделях, позволяющий получать знания при помощи заменителей (моделей) реальных объектов. Модель заменяет объект исследования и имеет некоторые общие свойства с изучаемым объектом. Материальные модели выполняются из вещественных материалов. Метод моделирования позволяет получить информацию о различных свойствах изучаемых явлений на основе опытов с моделями.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материальных моделей: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Пространственно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подобные (геометрически подобные) - макеты или муляжи.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Физически подобные.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Математически подобные. 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81090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A8EA9F-8E19-811C-C864-4E95A4AF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 моделирования включает  следующие операции:</a:t>
            </a:r>
            <a:endParaRPr lang="ru-KZ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ACFA9D-4085-DF10-5A07-7DFD9547C56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 от естественного объекта к модели, построение модели;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-экспериментальное исследование модели;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-переход от модели к естественному объекту, когда результаты, полученные при исследовании, переносятся на данный предмет.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052664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67CE9-CE24-27A9-6CBA-5E57798D9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моделирования </a:t>
            </a:r>
            <a:endParaRPr lang="ru-K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3C17D3-C742-A02A-69A3-453EA21BA7B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формализации (проектирование и настройка модели, систем моделей и моделей систем),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собственно моделирования (постановка различных задач и решение их на модели),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интерпретации результатов моделирования, комплексирования с уже имеющимися реальными системами.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740804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Педагогическое моделирование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 </a:t>
            </a: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создания идеального объекта, условия и способы построения и функционирования которого определяются системой поставленных исследовательских задач.</a:t>
            </a:r>
          </a:p>
          <a:p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построения идеального образа,  направленного на  решение поставленной педагогической задачи, определение и возможности которой позволят повысить качество всех рассматриваемых в педагогике проблем.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Классификация педагогических моделей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t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Функциональные модели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отображают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педагогические явления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например, модель школы как системы управления,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педагогические процессы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например, модель деятельности куратора студенческой группы.</a:t>
            </a:r>
          </a:p>
          <a:p>
            <a:pPr algn="just" fontAlgn="t"/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Структурные модели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представлены моделями личности как ориентирами для целей образования - модель учителя, модель ученика, модель специалиста и др. Модель личности при этом понимается как диагностическое описание  всех существенных для жизнедеятельности   свойств и качеств личности.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Н-р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«модель учителя» - это мысленный образ оригинала идеального профессионала, включающий квалификационные характеристики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профессиограмму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Виды педагогического моделирования: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/>
              <a:t>• 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по способу визуализации результатов модели: 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традиционные и инновационные;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• по составу реализуемых идей: 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гуманистические, формирования потребности в ЗОЖ, адаптивные, синергетические, информационные, культурологические, проективные, организационные, системные, унифицированные и пр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• по отношению к теории педагогики: 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общепедагогические, профессионально-педагогические, методические, методологические,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частно-предметные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частно-специальные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и пр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• по отношению к категории педагогики:, 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воспитания, обучения, развития, образования, социализации, адаптации, просвещения,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, активизации, актуализации, коррекции, педагогической поддержки, педагогического сопровождения, педагогического взаимодействия, личность, коллектив и пр.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компьютерное моделирование как метод научного познания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определяет новые подходы к организации исследований, реализуемых с помощью информационных и компьютерных технологий; 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способствует  междисциплинарному взаимодействию и синтезу знаний;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осуществляет техническую реализацию определенной формы знакового моделирования, осуществляемого в виде схем, графиков, формул, графов, трехмерных объектов и т.п.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104F4-36DB-EC45-6462-B88CFCCD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контроля</a:t>
            </a:r>
            <a:endParaRPr lang="ru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2120FF-D118-36D2-B483-182483A069B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 чем заключается сущность моделирования как метода исследования.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Охарактеризуйте теоретическую модель исследования.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Раскройте  особенности педагогического моделирования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Обоснуйте особенности функциональной и структурно-содержательной модели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5.Приведите конкретные примеры форм моделирования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Покажите роль и значение компьютерного моделирования.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021669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Рекомендуемая литература: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1800" dirty="0"/>
              <a:t>1.Загвязинский В.И., </a:t>
            </a:r>
            <a:r>
              <a:rPr lang="ru-RU" sz="1800" dirty="0" err="1"/>
              <a:t>Атаханов</a:t>
            </a:r>
            <a:r>
              <a:rPr lang="ru-RU" sz="1800" dirty="0"/>
              <a:t> Р. Методология и методы психолого-педагогического исследования: учебное пособие для студентов вузов. – М. : Академия, 2001. – 208 с.</a:t>
            </a:r>
          </a:p>
          <a:p>
            <a:pPr lvl="0">
              <a:buNone/>
            </a:pPr>
            <a:r>
              <a:rPr lang="ru-RU" sz="1800" dirty="0"/>
              <a:t>2. Методы системного педагогического исследования: учебное пособие. – М. : Народное образование, 2002.</a:t>
            </a:r>
          </a:p>
          <a:p>
            <a:pPr lvl="0">
              <a:buNone/>
            </a:pPr>
            <a:r>
              <a:rPr lang="ru-RU" sz="1800" dirty="0"/>
              <a:t>3. Методы педагогических исследований / Под ред. Пискунова А.И., Воробьева Г.В. – М. : Наука, 1979.</a:t>
            </a:r>
          </a:p>
          <a:p>
            <a:pPr lvl="0">
              <a:buNone/>
            </a:pPr>
            <a:r>
              <a:rPr lang="ru-RU" sz="1800" dirty="0"/>
              <a:t>4. Образцов П.И. Методы и методология психолого-педагогического исследования. – СПб. : Питер, 2004. – 268 с.</a:t>
            </a:r>
          </a:p>
          <a:p>
            <a:pPr>
              <a:buNone/>
            </a:pPr>
            <a:r>
              <a:rPr lang="ru-RU" sz="1800" dirty="0"/>
              <a:t>5.Ахметова  Г. К., </a:t>
            </a:r>
            <a:r>
              <a:rPr lang="ru-RU" sz="1800" dirty="0" err="1"/>
              <a:t>Пфейфер</a:t>
            </a:r>
            <a:r>
              <a:rPr lang="ru-RU" sz="1800" dirty="0"/>
              <a:t> Н.Э., </a:t>
            </a:r>
            <a:r>
              <a:rPr lang="ru-RU" sz="1800" dirty="0" err="1"/>
              <a:t>Бурдина</a:t>
            </a:r>
            <a:r>
              <a:rPr lang="ru-RU" sz="1800" dirty="0"/>
              <a:t> Е.И. Азбука для начинающего исследователя: метод.   пособие. – Павлодар: РИО ПГУ им. </a:t>
            </a:r>
            <a:r>
              <a:rPr lang="ru-RU" sz="1800" dirty="0" err="1"/>
              <a:t>С.Торайгырова</a:t>
            </a:r>
            <a:r>
              <a:rPr lang="ru-RU" sz="1800" dirty="0"/>
              <a:t>, 2003</a:t>
            </a:r>
          </a:p>
          <a:p>
            <a:pPr lvl="0">
              <a:buNone/>
            </a:pPr>
            <a:r>
              <a:rPr lang="ru-RU" sz="1800" dirty="0"/>
              <a:t>6. Волков Б.С., Волкова Н.В. Методы исследований в психологии: </a:t>
            </a:r>
            <a:r>
              <a:rPr lang="ru-RU" sz="1800" dirty="0" err="1"/>
              <a:t>учебно-практ</a:t>
            </a:r>
            <a:r>
              <a:rPr lang="ru-RU" sz="1800" dirty="0"/>
              <a:t>. пособие. – 3-е изд., </a:t>
            </a:r>
            <a:r>
              <a:rPr lang="ru-RU" sz="1800" dirty="0" err="1"/>
              <a:t>испр</a:t>
            </a:r>
            <a:r>
              <a:rPr lang="ru-RU" sz="1800" dirty="0"/>
              <a:t>. и доп. – М. : Педагогическое общество России, 2002. – 208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Цель лекции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Раскрыть сущность, содержание  моделирования как метода научного исследования;</a:t>
            </a:r>
          </a:p>
          <a:p>
            <a:pPr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Обозначить особенности педагогического моделирования;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План лекции: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Сущность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моделирования как метода научного исследования.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Теоретическое моделирование.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Научно-педагогическое моделирование.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Характеристика основных </a:t>
            </a:r>
            <a:r>
              <a:rPr lang="ru-RU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 научного моделирования.</a:t>
            </a:r>
            <a:endParaRPr lang="ru-RU" sz="2400" dirty="0">
              <a:solidFill>
                <a:srgbClr val="231F2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solidFill>
                  <a:srgbClr val="231F2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5.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Компьютерное моделирование</a:t>
            </a:r>
            <a:r>
              <a:rPr lang="kk-KZ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200" dirty="0"/>
            </a:br>
            <a:br>
              <a:rPr lang="ru-RU" sz="2200" dirty="0"/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Сущность понятия «моделирование»</a:t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itchFamily="18" charset="0"/>
              </a:rPr>
              <a:t>Моделирование </a:t>
            </a: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— метод научного познания, представляющий собой воспроизведение характеристик некоторого объекта на другом объекте, специально созданном для их изучения. Моделирование может быть выражено в физической или знаковой форме.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Моделирование предполагает построение и изучение моделей реально существующих предметов, явлений, объектов с целью: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— определения или улучшения их характеристик;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— рационализации способов их построения;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— управления и прогнозирования.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100" i="1" dirty="0"/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сущность понятия «модель»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аналог, прототип, шаблон, образец, используемый вместо оригинала для решения задач (получения ответов на вопросы). Модель строится на основании ограниченного множества известных нам данных (свойств, поведений) об оригинале.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искусственно созданный объект в виде схемы, таблицы, чертежа и т. п., который, будучи аналогичен исследуемому объекту, отображает и воспроизводит в более простом виде структуру, свойства, взаимосвязи и отношения между элементами изучаемого объекта, непосредственное изучение которого связано с какими-либо трудностями, большими затратами средств и пр.).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Моделирование: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способ, процесс замещения оригинала его аналогом (моделью) с последующим изучением свойств и поведения оригинала на модели.</a:t>
            </a:r>
          </a:p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Процесс моделирования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состоит из: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формализации (проектирование и настройка модели, систем моделей и моделей систем),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собственно моделирования (постановка различных задач и решение их на модели),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интерпретации результатов моделирования, комплексирования с уже имеющимися реальными системами.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Научно-педагогическое моделирование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Педагогическое моделирование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это метод создания и изучения научно-педагогических моделей. 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Научно-педагогическая модель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мысленно представленная или материально реализованная система, адекватно отображающих исследуемый предмет педагогической действительности.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Классификация моделей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571612"/>
            <a:ext cx="578646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модели исходя  из характера той стороны объекта, которая подвергается моделированию, они подразделяются:</a:t>
            </a:r>
          </a:p>
          <a:p>
            <a:pPr fontAlgn="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структурные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(изучается структура объекта);</a:t>
            </a:r>
          </a:p>
          <a:p>
            <a:pPr fontAlgn="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функциональные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(изучается  поведение, функционирование протекающих в нем процессов</a:t>
            </a:r>
            <a:r>
              <a:rPr lang="ru-RU" sz="2800" dirty="0"/>
              <a:t> 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подобных  поведению оригинала и т.п.).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A942DC-28E1-94D9-9B28-B4503CDFD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kk-KZ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Теоретическое моделирование</a:t>
            </a:r>
            <a:br>
              <a:rPr lang="ru-K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311FA7-A506-15A8-1558-47FA6814A0C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Теоретическое моделирование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замещение реального объекта его аналогом, выполненным средствами языка или мысленно.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Основное условие моделирования состоит в том, чтобы создаваемая модель объекта познания за счет высокой степени своего соответствия реальности, позволяла: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–проводить неосуществимые в реальных условиях исследования объекта;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–проводить исследования объектов, в принципе недоступных в реальном опыте;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–проводить исследования объекта, непосредственно недоступного в данный момент;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удешевлять исследование, сокращать его по времени, упрощать его технологию и т.д.;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оптимизировать процесс построения реального объекта за счет обкатки процесса построения модели-прообраза.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теоретическое моделирование выполняет в теоретическом познании две функции: исследует моделируемый объект и разрабатывает программу действий по его материальному воплощению.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912541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3161</TotalTime>
  <Words>1322</Words>
  <Application>Microsoft Office PowerPoint</Application>
  <PresentationFormat>Экран (4:3)</PresentationFormat>
  <Paragraphs>101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Constantia</vt:lpstr>
      <vt:lpstr>Times New Roman</vt:lpstr>
      <vt:lpstr>Tw Cen MT</vt:lpstr>
      <vt:lpstr>Wingdings</vt:lpstr>
      <vt:lpstr>Wingdings 2</vt:lpstr>
      <vt:lpstr>Обычная</vt:lpstr>
      <vt:lpstr>Казахский национальный  университет им. Аль-Фараби </vt:lpstr>
      <vt:lpstr>Цель лекции</vt:lpstr>
      <vt:lpstr>План лекции:</vt:lpstr>
      <vt:lpstr>  Сущность понятия «моделирование» </vt:lpstr>
      <vt:lpstr> сущность понятия «модель» </vt:lpstr>
      <vt:lpstr>Моделирование:</vt:lpstr>
      <vt:lpstr>Научно-педагогическое моделирование</vt:lpstr>
      <vt:lpstr>Классификация моделей</vt:lpstr>
      <vt:lpstr> 2. Теоретическое моделирование </vt:lpstr>
      <vt:lpstr> Принципы моделирования как метода научного исследования: </vt:lpstr>
      <vt:lpstr>Материальное моделирование </vt:lpstr>
      <vt:lpstr>Механизм моделирования включает  следующие операции:</vt:lpstr>
      <vt:lpstr>Процесс моделирования </vt:lpstr>
      <vt:lpstr>Педагогическое моделирование</vt:lpstr>
      <vt:lpstr>Классификация педагогических моделей</vt:lpstr>
      <vt:lpstr>Виды педагогического моделирования:</vt:lpstr>
      <vt:lpstr>компьютерное моделирование как метод научного познания</vt:lpstr>
      <vt:lpstr>Вопросы для контроля</vt:lpstr>
      <vt:lpstr>Рекомендуемая литература: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С.Ж.АСФЕНДИЯРОВ АТЫНДАҒЫ ҚАЗАҚ ҰЛТТЫҚ МЕДИЦИНА  УНИВЕРСИТЕТІ</dc:title>
  <dc:creator>ASEM</dc:creator>
  <cp:lastModifiedBy>Akmaral Magauova</cp:lastModifiedBy>
  <cp:revision>172</cp:revision>
  <dcterms:created xsi:type="dcterms:W3CDTF">2015-09-15T12:16:44Z</dcterms:created>
  <dcterms:modified xsi:type="dcterms:W3CDTF">2023-11-08T12:17:50Z</dcterms:modified>
</cp:coreProperties>
</file>